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Nanum Gothic Bold" panose="020B0600000101010101" charset="-127"/>
      <p:regular r:id="rId15"/>
    </p:embeddedFont>
    <p:embeddedFont>
      <p:font typeface="TDTD고딕M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480" y="625871"/>
            <a:ext cx="16927040" cy="9035258"/>
            <a:chOff x="0" y="0"/>
            <a:chExt cx="126402652" cy="67470777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7325995"/>
            </a:xfrm>
            <a:custGeom>
              <a:avLst/>
              <a:gdLst/>
              <a:ahLst/>
              <a:cxnLst/>
              <a:rect l="l" t="t" r="r" b="b"/>
              <a:pathLst>
                <a:path w="126257871" h="67325995">
                  <a:moveTo>
                    <a:pt x="0" y="0"/>
                  </a:moveTo>
                  <a:lnTo>
                    <a:pt x="126257871" y="0"/>
                  </a:lnTo>
                  <a:lnTo>
                    <a:pt x="126257871" y="67325995"/>
                  </a:lnTo>
                  <a:lnTo>
                    <a:pt x="0" y="673259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7470778"/>
            </a:xfrm>
            <a:custGeom>
              <a:avLst/>
              <a:gdLst/>
              <a:ahLst/>
              <a:cxnLst/>
              <a:rect l="l" t="t" r="r" b="b"/>
              <a:pathLst>
                <a:path w="126402654" h="67470778">
                  <a:moveTo>
                    <a:pt x="126257869" y="67325999"/>
                  </a:moveTo>
                  <a:lnTo>
                    <a:pt x="126402654" y="67325999"/>
                  </a:lnTo>
                  <a:lnTo>
                    <a:pt x="126402654" y="67470778"/>
                  </a:lnTo>
                  <a:lnTo>
                    <a:pt x="126257869" y="67470778"/>
                  </a:lnTo>
                  <a:lnTo>
                    <a:pt x="126257869" y="6732599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7325999"/>
                  </a:lnTo>
                  <a:lnTo>
                    <a:pt x="0" y="67325999"/>
                  </a:lnTo>
                  <a:lnTo>
                    <a:pt x="0" y="144780"/>
                  </a:lnTo>
                  <a:close/>
                  <a:moveTo>
                    <a:pt x="0" y="67325999"/>
                  </a:moveTo>
                  <a:lnTo>
                    <a:pt x="144780" y="67325999"/>
                  </a:lnTo>
                  <a:lnTo>
                    <a:pt x="144780" y="67470778"/>
                  </a:lnTo>
                  <a:lnTo>
                    <a:pt x="0" y="67470778"/>
                  </a:lnTo>
                  <a:lnTo>
                    <a:pt x="0" y="6732599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7325999"/>
                  </a:lnTo>
                  <a:lnTo>
                    <a:pt x="126257869" y="67325999"/>
                  </a:lnTo>
                  <a:lnTo>
                    <a:pt x="126257869" y="144780"/>
                  </a:lnTo>
                  <a:close/>
                  <a:moveTo>
                    <a:pt x="144780" y="67325999"/>
                  </a:moveTo>
                  <a:lnTo>
                    <a:pt x="126257869" y="67325999"/>
                  </a:lnTo>
                  <a:lnTo>
                    <a:pt x="126257869" y="67470778"/>
                  </a:lnTo>
                  <a:lnTo>
                    <a:pt x="144780" y="67470778"/>
                  </a:lnTo>
                  <a:lnTo>
                    <a:pt x="144780" y="6732599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62092" y="6587643"/>
            <a:ext cx="7973317" cy="940520"/>
            <a:chOff x="0" y="0"/>
            <a:chExt cx="16440449" cy="193929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000871" y="4215006"/>
            <a:ext cx="12286259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</a:rPr>
              <a:t>IoT 인터폰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35841" y="6762688"/>
            <a:ext cx="6625817" cy="52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000000"/>
                </a:solidFill>
                <a:latin typeface="TDTD고딕M"/>
                <a:ea typeface="TDTD고딕M"/>
              </a:rPr>
              <a:t>20192387 오재근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80967" y="1243470"/>
            <a:ext cx="620290" cy="713722"/>
          </a:xfrm>
          <a:custGeom>
            <a:avLst/>
            <a:gdLst/>
            <a:ahLst/>
            <a:cxnLst/>
            <a:rect l="l" t="t" r="r" b="b"/>
            <a:pathLst>
              <a:path w="620290" h="713722">
                <a:moveTo>
                  <a:pt x="0" y="0"/>
                </a:moveTo>
                <a:lnTo>
                  <a:pt x="620290" y="0"/>
                </a:lnTo>
                <a:lnTo>
                  <a:pt x="620290" y="713722"/>
                </a:lnTo>
                <a:lnTo>
                  <a:pt x="0" y="713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15257" y="1432056"/>
            <a:ext cx="3320584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000000"/>
                </a:solidFill>
                <a:latin typeface="TDTD고딕M"/>
                <a:ea typeface="TDTD고딕M"/>
              </a:rPr>
              <a:t>산업 ICT 공학</a:t>
            </a:r>
          </a:p>
        </p:txBody>
      </p:sp>
      <p:sp>
        <p:nvSpPr>
          <p:cNvPr id="12" name="AutoShape 12"/>
          <p:cNvSpPr/>
          <p:nvPr/>
        </p:nvSpPr>
        <p:spPr>
          <a:xfrm rot="4836">
            <a:off x="680472" y="2535318"/>
            <a:ext cx="1692705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53128" y="4035218"/>
            <a:ext cx="7906172" cy="5223082"/>
          </a:xfrm>
          <a:custGeom>
            <a:avLst/>
            <a:gdLst/>
            <a:ahLst/>
            <a:cxnLst/>
            <a:rect l="l" t="t" r="r" b="b"/>
            <a:pathLst>
              <a:path w="7906172" h="5223082">
                <a:moveTo>
                  <a:pt x="0" y="0"/>
                </a:moveTo>
                <a:lnTo>
                  <a:pt x="7906172" y="0"/>
                </a:lnTo>
                <a:lnTo>
                  <a:pt x="7906172" y="5223082"/>
                </a:lnTo>
                <a:lnTo>
                  <a:pt x="0" y="522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01076" y="1028700"/>
            <a:ext cx="6121711" cy="2352276"/>
            <a:chOff x="0" y="0"/>
            <a:chExt cx="8162282" cy="313636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162282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TDTD고딕M"/>
                </a:rPr>
                <a:t>PICTURE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37844"/>
              <a:ext cx="8162282" cy="61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79"/>
                </a:lnSpc>
              </a:pPr>
              <a:r>
                <a:rPr lang="en-US" sz="2700" spc="-13">
                  <a:solidFill>
                    <a:srgbClr val="000000"/>
                  </a:solidFill>
                  <a:ea typeface="TDTD고딕M"/>
                </a:rPr>
                <a:t>구독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9571" y="3286704"/>
            <a:ext cx="7194418" cy="5692738"/>
          </a:xfrm>
          <a:custGeom>
            <a:avLst/>
            <a:gdLst/>
            <a:ahLst/>
            <a:cxnLst/>
            <a:rect l="l" t="t" r="r" b="b"/>
            <a:pathLst>
              <a:path w="7194418" h="5692738">
                <a:moveTo>
                  <a:pt x="0" y="0"/>
                </a:moveTo>
                <a:lnTo>
                  <a:pt x="7194418" y="0"/>
                </a:lnTo>
                <a:lnTo>
                  <a:pt x="7194418" y="5692738"/>
                </a:lnTo>
                <a:lnTo>
                  <a:pt x="0" y="5692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9663" y="3802311"/>
            <a:ext cx="10119908" cy="5177132"/>
          </a:xfrm>
          <a:custGeom>
            <a:avLst/>
            <a:gdLst/>
            <a:ahLst/>
            <a:cxnLst/>
            <a:rect l="l" t="t" r="r" b="b"/>
            <a:pathLst>
              <a:path w="10119908" h="5177132">
                <a:moveTo>
                  <a:pt x="0" y="0"/>
                </a:moveTo>
                <a:lnTo>
                  <a:pt x="10119908" y="0"/>
                </a:lnTo>
                <a:lnTo>
                  <a:pt x="10119908" y="5177131"/>
                </a:lnTo>
                <a:lnTo>
                  <a:pt x="0" y="517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6121711" cy="2352276"/>
            <a:chOff x="0" y="0"/>
            <a:chExt cx="8162282" cy="3136369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162282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TDTD고딕M"/>
                </a:rPr>
                <a:t>VIDEO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37844"/>
              <a:ext cx="8162282" cy="61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79"/>
                </a:lnSpc>
              </a:pPr>
              <a:r>
                <a:rPr lang="en-US" sz="2700" spc="-13">
                  <a:solidFill>
                    <a:srgbClr val="000000"/>
                  </a:solidFill>
                  <a:ea typeface="TDTD고딕M"/>
                </a:rPr>
                <a:t>구독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09783" y="4176236"/>
            <a:ext cx="9504297" cy="4286805"/>
          </a:xfrm>
          <a:custGeom>
            <a:avLst/>
            <a:gdLst/>
            <a:ahLst/>
            <a:cxnLst/>
            <a:rect l="l" t="t" r="r" b="b"/>
            <a:pathLst>
              <a:path w="9504297" h="4286805">
                <a:moveTo>
                  <a:pt x="0" y="0"/>
                </a:moveTo>
                <a:lnTo>
                  <a:pt x="9504297" y="0"/>
                </a:lnTo>
                <a:lnTo>
                  <a:pt x="9504297" y="4286805"/>
                </a:lnTo>
                <a:lnTo>
                  <a:pt x="0" y="428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000098"/>
            <a:ext cx="6121711" cy="2352276"/>
            <a:chOff x="0" y="0"/>
            <a:chExt cx="8162282" cy="313636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162282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TDTD고딕M"/>
                </a:rPr>
                <a:t>TTS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37844"/>
              <a:ext cx="8162282" cy="61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79"/>
                </a:lnSpc>
              </a:pPr>
              <a:r>
                <a:rPr lang="en-US" sz="2700" spc="-13">
                  <a:solidFill>
                    <a:srgbClr val="000000"/>
                  </a:solidFill>
                  <a:ea typeface="TDTD고딕M"/>
                </a:rPr>
                <a:t>구독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480" y="595765"/>
            <a:ext cx="16927040" cy="9097328"/>
            <a:chOff x="0" y="0"/>
            <a:chExt cx="126402652" cy="6793428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7789508"/>
            </a:xfrm>
            <a:custGeom>
              <a:avLst/>
              <a:gdLst/>
              <a:ahLst/>
              <a:cxnLst/>
              <a:rect l="l" t="t" r="r" b="b"/>
              <a:pathLst>
                <a:path w="126257871" h="67789508">
                  <a:moveTo>
                    <a:pt x="0" y="0"/>
                  </a:moveTo>
                  <a:lnTo>
                    <a:pt x="126257871" y="0"/>
                  </a:lnTo>
                  <a:lnTo>
                    <a:pt x="126257871" y="67789508"/>
                  </a:lnTo>
                  <a:lnTo>
                    <a:pt x="0" y="6778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7934284"/>
            </a:xfrm>
            <a:custGeom>
              <a:avLst/>
              <a:gdLst/>
              <a:ahLst/>
              <a:cxnLst/>
              <a:rect l="l" t="t" r="r" b="b"/>
              <a:pathLst>
                <a:path w="126402654" h="67934284">
                  <a:moveTo>
                    <a:pt x="126257869" y="67789506"/>
                  </a:moveTo>
                  <a:lnTo>
                    <a:pt x="126402654" y="67789506"/>
                  </a:lnTo>
                  <a:lnTo>
                    <a:pt x="126402654" y="67934284"/>
                  </a:lnTo>
                  <a:lnTo>
                    <a:pt x="126257869" y="67934284"/>
                  </a:lnTo>
                  <a:lnTo>
                    <a:pt x="126257869" y="6778950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7789506"/>
                  </a:lnTo>
                  <a:lnTo>
                    <a:pt x="0" y="67789506"/>
                  </a:lnTo>
                  <a:lnTo>
                    <a:pt x="0" y="144780"/>
                  </a:lnTo>
                  <a:close/>
                  <a:moveTo>
                    <a:pt x="0" y="67789506"/>
                  </a:moveTo>
                  <a:lnTo>
                    <a:pt x="144780" y="67789506"/>
                  </a:lnTo>
                  <a:lnTo>
                    <a:pt x="144780" y="67934284"/>
                  </a:lnTo>
                  <a:lnTo>
                    <a:pt x="0" y="67934284"/>
                  </a:lnTo>
                  <a:lnTo>
                    <a:pt x="0" y="67789506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7789506"/>
                  </a:lnTo>
                  <a:lnTo>
                    <a:pt x="126257869" y="67789506"/>
                  </a:lnTo>
                  <a:lnTo>
                    <a:pt x="126257869" y="144780"/>
                  </a:lnTo>
                  <a:close/>
                  <a:moveTo>
                    <a:pt x="144780" y="67789506"/>
                  </a:moveTo>
                  <a:lnTo>
                    <a:pt x="126257869" y="67789506"/>
                  </a:lnTo>
                  <a:lnTo>
                    <a:pt x="126257869" y="67934284"/>
                  </a:lnTo>
                  <a:lnTo>
                    <a:pt x="144780" y="67934284"/>
                  </a:lnTo>
                  <a:lnTo>
                    <a:pt x="144780" y="67789506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075387" y="4615792"/>
            <a:ext cx="413722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000000"/>
                </a:solidFill>
                <a:ea typeface="TDTD고딕M"/>
              </a:rPr>
              <a:t>감사합니다</a:t>
            </a:r>
          </a:p>
        </p:txBody>
      </p:sp>
      <p:sp>
        <p:nvSpPr>
          <p:cNvPr id="6" name="AutoShape 6"/>
          <p:cNvSpPr/>
          <p:nvPr/>
        </p:nvSpPr>
        <p:spPr>
          <a:xfrm rot="4836">
            <a:off x="680472" y="6209727"/>
            <a:ext cx="1692705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39494"/>
            <a:ext cx="5163841" cy="5907870"/>
            <a:chOff x="0" y="0"/>
            <a:chExt cx="38560975" cy="44117015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562080" y="2939494"/>
            <a:ext cx="5163841" cy="5907870"/>
            <a:chOff x="0" y="0"/>
            <a:chExt cx="38560975" cy="44117015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95459" y="2939494"/>
            <a:ext cx="5163841" cy="5907870"/>
            <a:chOff x="0" y="0"/>
            <a:chExt cx="38560975" cy="44117015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7494420" y="3217914"/>
            <a:ext cx="3299159" cy="3116985"/>
          </a:xfrm>
          <a:custGeom>
            <a:avLst/>
            <a:gdLst/>
            <a:ahLst/>
            <a:cxnLst/>
            <a:rect l="l" t="t" r="r" b="b"/>
            <a:pathLst>
              <a:path w="3299159" h="3116985">
                <a:moveTo>
                  <a:pt x="0" y="0"/>
                </a:moveTo>
                <a:lnTo>
                  <a:pt x="3299160" y="0"/>
                </a:lnTo>
                <a:lnTo>
                  <a:pt x="3299160" y="3116985"/>
                </a:lnTo>
                <a:lnTo>
                  <a:pt x="0" y="311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84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65414" y="3217914"/>
            <a:ext cx="3192404" cy="3116985"/>
          </a:xfrm>
          <a:custGeom>
            <a:avLst/>
            <a:gdLst/>
            <a:ahLst/>
            <a:cxnLst/>
            <a:rect l="l" t="t" r="r" b="b"/>
            <a:pathLst>
              <a:path w="3192404" h="3116985">
                <a:moveTo>
                  <a:pt x="0" y="0"/>
                </a:moveTo>
                <a:lnTo>
                  <a:pt x="3192404" y="0"/>
                </a:lnTo>
                <a:lnTo>
                  <a:pt x="3192404" y="3116985"/>
                </a:lnTo>
                <a:lnTo>
                  <a:pt x="0" y="311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41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62762" y="3217914"/>
            <a:ext cx="3094393" cy="3116985"/>
          </a:xfrm>
          <a:custGeom>
            <a:avLst/>
            <a:gdLst/>
            <a:ahLst/>
            <a:cxnLst/>
            <a:rect l="l" t="t" r="r" b="b"/>
            <a:pathLst>
              <a:path w="3094393" h="3116985">
                <a:moveTo>
                  <a:pt x="0" y="0"/>
                </a:moveTo>
                <a:lnTo>
                  <a:pt x="3094393" y="0"/>
                </a:lnTo>
                <a:lnTo>
                  <a:pt x="3094393" y="3116985"/>
                </a:lnTo>
                <a:lnTo>
                  <a:pt x="0" y="311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5" r="-36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3701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ea typeface="TDTD고딕M"/>
              </a:rPr>
              <a:t>사람 탐지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795" y="7510548"/>
            <a:ext cx="4057650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초음파 센서를 통한 탐지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30182" y="1028700"/>
            <a:ext cx="144276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TDTD고딕M"/>
                <a:ea typeface="TDTD고딕M"/>
              </a:rPr>
              <a:t>IoT 인터폰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70393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ea typeface="TDTD고딕M"/>
              </a:rPr>
              <a:t>캠코더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15175" y="7510548"/>
            <a:ext cx="4057650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  <a:ea typeface="TDTD고딕M"/>
              </a:rPr>
              <a:t> 방문자의 얼굴과 목적 확인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03772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DTD고딕M"/>
                <a:ea typeface="TDTD고딕M"/>
              </a:rPr>
              <a:t>tts 대응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48555" y="7510548"/>
            <a:ext cx="4057650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원격으로 간단한 의사전달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415" y="393875"/>
            <a:ext cx="2185067" cy="2185067"/>
          </a:xfrm>
          <a:custGeom>
            <a:avLst/>
            <a:gdLst/>
            <a:ahLst/>
            <a:cxnLst/>
            <a:rect l="l" t="t" r="r" b="b"/>
            <a:pathLst>
              <a:path w="2185067" h="2185067">
                <a:moveTo>
                  <a:pt x="0" y="0"/>
                </a:moveTo>
                <a:lnTo>
                  <a:pt x="2185067" y="0"/>
                </a:lnTo>
                <a:lnTo>
                  <a:pt x="2185067" y="2185068"/>
                </a:lnTo>
                <a:lnTo>
                  <a:pt x="0" y="2185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99442" y="865137"/>
            <a:ext cx="3420388" cy="8879388"/>
            <a:chOff x="0" y="0"/>
            <a:chExt cx="900843" cy="2338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0843" cy="2338604"/>
            </a:xfrm>
            <a:custGeom>
              <a:avLst/>
              <a:gdLst/>
              <a:ahLst/>
              <a:cxnLst/>
              <a:rect l="l" t="t" r="r" b="b"/>
              <a:pathLst>
                <a:path w="900843" h="2338604">
                  <a:moveTo>
                    <a:pt x="115437" y="0"/>
                  </a:moveTo>
                  <a:lnTo>
                    <a:pt x="785406" y="0"/>
                  </a:lnTo>
                  <a:cubicBezTo>
                    <a:pt x="816022" y="0"/>
                    <a:pt x="845384" y="12162"/>
                    <a:pt x="867032" y="33811"/>
                  </a:cubicBezTo>
                  <a:cubicBezTo>
                    <a:pt x="888681" y="55459"/>
                    <a:pt x="900843" y="84821"/>
                    <a:pt x="900843" y="115437"/>
                  </a:cubicBezTo>
                  <a:lnTo>
                    <a:pt x="900843" y="2223168"/>
                  </a:lnTo>
                  <a:cubicBezTo>
                    <a:pt x="900843" y="2253783"/>
                    <a:pt x="888681" y="2283145"/>
                    <a:pt x="867032" y="2304794"/>
                  </a:cubicBezTo>
                  <a:cubicBezTo>
                    <a:pt x="845384" y="2326442"/>
                    <a:pt x="816022" y="2338604"/>
                    <a:pt x="785406" y="2338604"/>
                  </a:cubicBezTo>
                  <a:lnTo>
                    <a:pt x="115437" y="2338604"/>
                  </a:lnTo>
                  <a:cubicBezTo>
                    <a:pt x="84821" y="2338604"/>
                    <a:pt x="55459" y="2326442"/>
                    <a:pt x="33811" y="2304794"/>
                  </a:cubicBezTo>
                  <a:cubicBezTo>
                    <a:pt x="12162" y="2283145"/>
                    <a:pt x="0" y="2253783"/>
                    <a:pt x="0" y="2223168"/>
                  </a:cubicBezTo>
                  <a:lnTo>
                    <a:pt x="0" y="115437"/>
                  </a:lnTo>
                  <a:cubicBezTo>
                    <a:pt x="0" y="84821"/>
                    <a:pt x="12162" y="55459"/>
                    <a:pt x="33811" y="33811"/>
                  </a:cubicBezTo>
                  <a:cubicBezTo>
                    <a:pt x="55459" y="12162"/>
                    <a:pt x="84821" y="0"/>
                    <a:pt x="11543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00843" cy="2386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216323" y="3923600"/>
            <a:ext cx="2920284" cy="5820925"/>
          </a:xfrm>
          <a:custGeom>
            <a:avLst/>
            <a:gdLst/>
            <a:ahLst/>
            <a:cxnLst/>
            <a:rect l="l" t="t" r="r" b="b"/>
            <a:pathLst>
              <a:path w="2920284" h="5820925">
                <a:moveTo>
                  <a:pt x="0" y="0"/>
                </a:moveTo>
                <a:lnTo>
                  <a:pt x="2920284" y="0"/>
                </a:lnTo>
                <a:lnTo>
                  <a:pt x="2920284" y="5820925"/>
                </a:lnTo>
                <a:lnTo>
                  <a:pt x="0" y="5820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1514031" y="3631442"/>
            <a:ext cx="1685835" cy="1136737"/>
            <a:chOff x="0" y="0"/>
            <a:chExt cx="120542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5421" cy="812800"/>
            </a:xfrm>
            <a:custGeom>
              <a:avLst/>
              <a:gdLst/>
              <a:ahLst/>
              <a:cxnLst/>
              <a:rect l="l" t="t" r="r" b="b"/>
              <a:pathLst>
                <a:path w="1205421" h="812800">
                  <a:moveTo>
                    <a:pt x="1205421" y="406400"/>
                  </a:moveTo>
                  <a:lnTo>
                    <a:pt x="799021" y="0"/>
                  </a:lnTo>
                  <a:lnTo>
                    <a:pt x="799021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99021" y="609600"/>
                  </a:lnTo>
                  <a:lnTo>
                    <a:pt x="799021" y="812800"/>
                  </a:lnTo>
                  <a:lnTo>
                    <a:pt x="1205421" y="40640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55575"/>
              <a:ext cx="1103821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45224" y="1554982"/>
            <a:ext cx="6781278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MQTT Broker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18998" y="4641024"/>
            <a:ext cx="6781278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topic : photo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payload : jpg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763714"/>
            <a:ext cx="2656496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초음파 센서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45911" y="5911976"/>
            <a:ext cx="2851237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recieve : message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62847" y="3098358"/>
            <a:ext cx="2964754" cy="194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if distance &lt; 100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count += 1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TDTD고딕M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if count &gt;= 3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count = 0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34181" y="4794013"/>
            <a:ext cx="2819922" cy="909703"/>
            <a:chOff x="0" y="0"/>
            <a:chExt cx="251954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19540" cy="812800"/>
            </a:xfrm>
            <a:custGeom>
              <a:avLst/>
              <a:gdLst/>
              <a:ahLst/>
              <a:cxnLst/>
              <a:rect l="l" t="t" r="r" b="b"/>
              <a:pathLst>
                <a:path w="2519540" h="812800">
                  <a:moveTo>
                    <a:pt x="2519540" y="406400"/>
                  </a:moveTo>
                  <a:lnTo>
                    <a:pt x="2113140" y="0"/>
                  </a:lnTo>
                  <a:lnTo>
                    <a:pt x="211314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113140" y="609600"/>
                  </a:lnTo>
                  <a:lnTo>
                    <a:pt x="2113140" y="812800"/>
                  </a:lnTo>
                  <a:lnTo>
                    <a:pt x="2519540" y="40640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55575"/>
              <a:ext cx="24179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64415" y="5614228"/>
            <a:ext cx="2353327" cy="2353327"/>
          </a:xfrm>
          <a:custGeom>
            <a:avLst/>
            <a:gdLst/>
            <a:ahLst/>
            <a:cxnLst/>
            <a:rect l="l" t="t" r="r" b="b"/>
            <a:pathLst>
              <a:path w="2353327" h="2353327">
                <a:moveTo>
                  <a:pt x="0" y="0"/>
                </a:moveTo>
                <a:lnTo>
                  <a:pt x="2353327" y="0"/>
                </a:lnTo>
                <a:lnTo>
                  <a:pt x="2353327" y="2353327"/>
                </a:lnTo>
                <a:lnTo>
                  <a:pt x="0" y="2353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3858411" y="6290118"/>
            <a:ext cx="2115333" cy="909703"/>
            <a:chOff x="0" y="0"/>
            <a:chExt cx="1890005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90005" cy="812800"/>
            </a:xfrm>
            <a:custGeom>
              <a:avLst/>
              <a:gdLst/>
              <a:ahLst/>
              <a:cxnLst/>
              <a:rect l="l" t="t" r="r" b="b"/>
              <a:pathLst>
                <a:path w="1890005" h="812800">
                  <a:moveTo>
                    <a:pt x="1890005" y="406400"/>
                  </a:moveTo>
                  <a:lnTo>
                    <a:pt x="1483605" y="0"/>
                  </a:lnTo>
                  <a:lnTo>
                    <a:pt x="148360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483605" y="609600"/>
                  </a:lnTo>
                  <a:lnTo>
                    <a:pt x="1483605" y="812800"/>
                  </a:lnTo>
                  <a:lnTo>
                    <a:pt x="1890005" y="40640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55575"/>
              <a:ext cx="178840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617742" y="7438598"/>
            <a:ext cx="2356002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topic : photo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payload : jpg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BC52D4C0-3640-A270-E752-A1F4A476B897}"/>
              </a:ext>
            </a:extLst>
          </p:cNvPr>
          <p:cNvSpPr txBox="1"/>
          <p:nvPr/>
        </p:nvSpPr>
        <p:spPr>
          <a:xfrm>
            <a:off x="14352217" y="6186567"/>
            <a:ext cx="2648496" cy="116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TDTD고딕M"/>
              </a:rPr>
              <a:t>yy:mm:dd</a:t>
            </a:r>
            <a:endParaRPr lang="en-US" sz="2200" dirty="0">
              <a:solidFill>
                <a:srgbClr val="000000"/>
              </a:solidFill>
              <a:latin typeface="TDTD고딕M"/>
            </a:endParaRPr>
          </a:p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TDTD고딕M"/>
              </a:rPr>
              <a:t>hh:mm:ss</a:t>
            </a:r>
            <a:endParaRPr lang="en-US" sz="2200" dirty="0">
              <a:solidFill>
                <a:srgbClr val="000000"/>
              </a:solidFill>
              <a:latin typeface="TDTD고딕M"/>
            </a:endParaRP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TDTD고딕M"/>
              </a:rPr>
              <a:t>.jpg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99442" y="865137"/>
            <a:ext cx="3420388" cy="8879388"/>
            <a:chOff x="0" y="0"/>
            <a:chExt cx="900843" cy="23386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0843" cy="2338604"/>
            </a:xfrm>
            <a:custGeom>
              <a:avLst/>
              <a:gdLst/>
              <a:ahLst/>
              <a:cxnLst/>
              <a:rect l="l" t="t" r="r" b="b"/>
              <a:pathLst>
                <a:path w="900843" h="2338604">
                  <a:moveTo>
                    <a:pt x="115437" y="0"/>
                  </a:moveTo>
                  <a:lnTo>
                    <a:pt x="785406" y="0"/>
                  </a:lnTo>
                  <a:cubicBezTo>
                    <a:pt x="816022" y="0"/>
                    <a:pt x="845384" y="12162"/>
                    <a:pt x="867032" y="33811"/>
                  </a:cubicBezTo>
                  <a:cubicBezTo>
                    <a:pt x="888681" y="55459"/>
                    <a:pt x="900843" y="84821"/>
                    <a:pt x="900843" y="115437"/>
                  </a:cubicBezTo>
                  <a:lnTo>
                    <a:pt x="900843" y="2223168"/>
                  </a:lnTo>
                  <a:cubicBezTo>
                    <a:pt x="900843" y="2253783"/>
                    <a:pt x="888681" y="2283145"/>
                    <a:pt x="867032" y="2304794"/>
                  </a:cubicBezTo>
                  <a:cubicBezTo>
                    <a:pt x="845384" y="2326442"/>
                    <a:pt x="816022" y="2338604"/>
                    <a:pt x="785406" y="2338604"/>
                  </a:cubicBezTo>
                  <a:lnTo>
                    <a:pt x="115437" y="2338604"/>
                  </a:lnTo>
                  <a:cubicBezTo>
                    <a:pt x="84821" y="2338604"/>
                    <a:pt x="55459" y="2326442"/>
                    <a:pt x="33811" y="2304794"/>
                  </a:cubicBezTo>
                  <a:cubicBezTo>
                    <a:pt x="12162" y="2283145"/>
                    <a:pt x="0" y="2253783"/>
                    <a:pt x="0" y="2223168"/>
                  </a:cubicBezTo>
                  <a:lnTo>
                    <a:pt x="0" y="115437"/>
                  </a:lnTo>
                  <a:cubicBezTo>
                    <a:pt x="0" y="84821"/>
                    <a:pt x="12162" y="55459"/>
                    <a:pt x="33811" y="33811"/>
                  </a:cubicBezTo>
                  <a:cubicBezTo>
                    <a:pt x="55459" y="12162"/>
                    <a:pt x="84821" y="0"/>
                    <a:pt x="11543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00843" cy="2386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16323" y="3923600"/>
            <a:ext cx="2920284" cy="5820925"/>
          </a:xfrm>
          <a:custGeom>
            <a:avLst/>
            <a:gdLst/>
            <a:ahLst/>
            <a:cxnLst/>
            <a:rect l="l" t="t" r="r" b="b"/>
            <a:pathLst>
              <a:path w="2920284" h="5820925">
                <a:moveTo>
                  <a:pt x="0" y="0"/>
                </a:moveTo>
                <a:lnTo>
                  <a:pt x="2920284" y="0"/>
                </a:lnTo>
                <a:lnTo>
                  <a:pt x="2920284" y="5820925"/>
                </a:lnTo>
                <a:lnTo>
                  <a:pt x="0" y="5820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34181" y="6955089"/>
            <a:ext cx="2819922" cy="909703"/>
            <a:chOff x="0" y="0"/>
            <a:chExt cx="251954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9540" cy="812800"/>
            </a:xfrm>
            <a:custGeom>
              <a:avLst/>
              <a:gdLst/>
              <a:ahLst/>
              <a:cxnLst/>
              <a:rect l="l" t="t" r="r" b="b"/>
              <a:pathLst>
                <a:path w="2519540" h="812800">
                  <a:moveTo>
                    <a:pt x="2519540" y="406400"/>
                  </a:moveTo>
                  <a:lnTo>
                    <a:pt x="2113140" y="0"/>
                  </a:lnTo>
                  <a:lnTo>
                    <a:pt x="211314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113140" y="609600"/>
                  </a:lnTo>
                  <a:lnTo>
                    <a:pt x="2113140" y="812800"/>
                  </a:lnTo>
                  <a:lnTo>
                    <a:pt x="2519540" y="40640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55575"/>
              <a:ext cx="24179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2385" y="5143500"/>
            <a:ext cx="1583749" cy="1648539"/>
          </a:xfrm>
          <a:custGeom>
            <a:avLst/>
            <a:gdLst/>
            <a:ahLst/>
            <a:cxnLst/>
            <a:rect l="l" t="t" r="r" b="b"/>
            <a:pathLst>
              <a:path w="1583749" h="1648539">
                <a:moveTo>
                  <a:pt x="0" y="0"/>
                </a:moveTo>
                <a:lnTo>
                  <a:pt x="1583749" y="0"/>
                </a:lnTo>
                <a:lnTo>
                  <a:pt x="1583749" y="1648539"/>
                </a:lnTo>
                <a:lnTo>
                  <a:pt x="0" y="1648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5400000">
            <a:off x="845386" y="7081324"/>
            <a:ext cx="1097748" cy="909703"/>
            <a:chOff x="0" y="0"/>
            <a:chExt cx="980815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80815" cy="812800"/>
            </a:xfrm>
            <a:custGeom>
              <a:avLst/>
              <a:gdLst/>
              <a:ahLst/>
              <a:cxnLst/>
              <a:rect l="l" t="t" r="r" b="b"/>
              <a:pathLst>
                <a:path w="980815" h="812800">
                  <a:moveTo>
                    <a:pt x="980815" y="406400"/>
                  </a:moveTo>
                  <a:lnTo>
                    <a:pt x="574415" y="0"/>
                  </a:lnTo>
                  <a:lnTo>
                    <a:pt x="57441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74415" y="609600"/>
                  </a:lnTo>
                  <a:lnTo>
                    <a:pt x="574415" y="812800"/>
                  </a:lnTo>
                  <a:lnTo>
                    <a:pt x="980815" y="40640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55575"/>
              <a:ext cx="87921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02385" y="8256500"/>
            <a:ext cx="1603351" cy="1603351"/>
          </a:xfrm>
          <a:custGeom>
            <a:avLst/>
            <a:gdLst/>
            <a:ahLst/>
            <a:cxnLst/>
            <a:rect l="l" t="t" r="r" b="b"/>
            <a:pathLst>
              <a:path w="1603351" h="1603351">
                <a:moveTo>
                  <a:pt x="0" y="0"/>
                </a:moveTo>
                <a:lnTo>
                  <a:pt x="1603351" y="0"/>
                </a:lnTo>
                <a:lnTo>
                  <a:pt x="1603351" y="1603350"/>
                </a:lnTo>
                <a:lnTo>
                  <a:pt x="0" y="1603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476173" y="8717764"/>
            <a:ext cx="3569984" cy="909703"/>
            <a:chOff x="0" y="0"/>
            <a:chExt cx="3189705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89705" cy="812800"/>
            </a:xfrm>
            <a:custGeom>
              <a:avLst/>
              <a:gdLst/>
              <a:ahLst/>
              <a:cxnLst/>
              <a:rect l="l" t="t" r="r" b="b"/>
              <a:pathLst>
                <a:path w="3189705" h="812800">
                  <a:moveTo>
                    <a:pt x="3189705" y="406400"/>
                  </a:moveTo>
                  <a:lnTo>
                    <a:pt x="2783305" y="0"/>
                  </a:lnTo>
                  <a:lnTo>
                    <a:pt x="278330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783305" y="609600"/>
                  </a:lnTo>
                  <a:lnTo>
                    <a:pt x="2783305" y="812800"/>
                  </a:lnTo>
                  <a:lnTo>
                    <a:pt x="3189705" y="40640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55575"/>
              <a:ext cx="308810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845224" y="1554982"/>
            <a:ext cx="6781278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MQTT Broker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52217" y="6186567"/>
            <a:ext cx="2648496" cy="116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TDTD고딕M"/>
              </a:rPr>
              <a:t>yy:mm:dd</a:t>
            </a:r>
            <a:endParaRPr lang="en-US" sz="2200" dirty="0">
              <a:solidFill>
                <a:srgbClr val="000000"/>
              </a:solidFill>
              <a:latin typeface="TDTD고딕M"/>
            </a:endParaRPr>
          </a:p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TDTD고딕M"/>
              </a:rPr>
              <a:t>hh:mm:ss</a:t>
            </a:r>
            <a:endParaRPr lang="en-US" sz="2200" dirty="0">
              <a:solidFill>
                <a:srgbClr val="000000"/>
              </a:solidFill>
              <a:latin typeface="TDTD고딕M"/>
            </a:endParaRP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TDTD고딕M"/>
              </a:rPr>
              <a:t>.mp4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93721" y="7674840"/>
            <a:ext cx="2851237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topic : video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payload : h264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13951" y="7646711"/>
            <a:ext cx="2851237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topic : video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payload : h264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02866" y="7944970"/>
            <a:ext cx="2851237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topic : video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payload : h264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99442" y="865137"/>
            <a:ext cx="3420388" cy="8879388"/>
            <a:chOff x="0" y="0"/>
            <a:chExt cx="900843" cy="23386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0843" cy="2338604"/>
            </a:xfrm>
            <a:custGeom>
              <a:avLst/>
              <a:gdLst/>
              <a:ahLst/>
              <a:cxnLst/>
              <a:rect l="l" t="t" r="r" b="b"/>
              <a:pathLst>
                <a:path w="900843" h="2338604">
                  <a:moveTo>
                    <a:pt x="115437" y="0"/>
                  </a:moveTo>
                  <a:lnTo>
                    <a:pt x="785406" y="0"/>
                  </a:lnTo>
                  <a:cubicBezTo>
                    <a:pt x="816022" y="0"/>
                    <a:pt x="845384" y="12162"/>
                    <a:pt x="867032" y="33811"/>
                  </a:cubicBezTo>
                  <a:cubicBezTo>
                    <a:pt x="888681" y="55459"/>
                    <a:pt x="900843" y="84821"/>
                    <a:pt x="900843" y="115437"/>
                  </a:cubicBezTo>
                  <a:lnTo>
                    <a:pt x="900843" y="2223168"/>
                  </a:lnTo>
                  <a:cubicBezTo>
                    <a:pt x="900843" y="2253783"/>
                    <a:pt x="888681" y="2283145"/>
                    <a:pt x="867032" y="2304794"/>
                  </a:cubicBezTo>
                  <a:cubicBezTo>
                    <a:pt x="845384" y="2326442"/>
                    <a:pt x="816022" y="2338604"/>
                    <a:pt x="785406" y="2338604"/>
                  </a:cubicBezTo>
                  <a:lnTo>
                    <a:pt x="115437" y="2338604"/>
                  </a:lnTo>
                  <a:cubicBezTo>
                    <a:pt x="84821" y="2338604"/>
                    <a:pt x="55459" y="2326442"/>
                    <a:pt x="33811" y="2304794"/>
                  </a:cubicBezTo>
                  <a:cubicBezTo>
                    <a:pt x="12162" y="2283145"/>
                    <a:pt x="0" y="2253783"/>
                    <a:pt x="0" y="2223168"/>
                  </a:cubicBezTo>
                  <a:lnTo>
                    <a:pt x="0" y="115437"/>
                  </a:lnTo>
                  <a:cubicBezTo>
                    <a:pt x="0" y="84821"/>
                    <a:pt x="12162" y="55459"/>
                    <a:pt x="33811" y="33811"/>
                  </a:cubicBezTo>
                  <a:cubicBezTo>
                    <a:pt x="55459" y="12162"/>
                    <a:pt x="84821" y="0"/>
                    <a:pt x="11543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00843" cy="2386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216323" y="3923600"/>
            <a:ext cx="2920284" cy="5820925"/>
          </a:xfrm>
          <a:custGeom>
            <a:avLst/>
            <a:gdLst/>
            <a:ahLst/>
            <a:cxnLst/>
            <a:rect l="l" t="t" r="r" b="b"/>
            <a:pathLst>
              <a:path w="2920284" h="5820925">
                <a:moveTo>
                  <a:pt x="0" y="0"/>
                </a:moveTo>
                <a:lnTo>
                  <a:pt x="2920284" y="0"/>
                </a:lnTo>
                <a:lnTo>
                  <a:pt x="2920284" y="5820925"/>
                </a:lnTo>
                <a:lnTo>
                  <a:pt x="0" y="5820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10434181" y="6955089"/>
            <a:ext cx="2819922" cy="909703"/>
            <a:chOff x="0" y="0"/>
            <a:chExt cx="251954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9540" cy="812800"/>
            </a:xfrm>
            <a:custGeom>
              <a:avLst/>
              <a:gdLst/>
              <a:ahLst/>
              <a:cxnLst/>
              <a:rect l="l" t="t" r="r" b="b"/>
              <a:pathLst>
                <a:path w="2519540" h="812800">
                  <a:moveTo>
                    <a:pt x="2519540" y="406400"/>
                  </a:moveTo>
                  <a:lnTo>
                    <a:pt x="2113140" y="0"/>
                  </a:lnTo>
                  <a:lnTo>
                    <a:pt x="211314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113140" y="609600"/>
                  </a:lnTo>
                  <a:lnTo>
                    <a:pt x="2113140" y="812800"/>
                  </a:lnTo>
                  <a:lnTo>
                    <a:pt x="2519540" y="40640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55575"/>
              <a:ext cx="24179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7053" y="5052573"/>
            <a:ext cx="1601625" cy="4120042"/>
          </a:xfrm>
          <a:custGeom>
            <a:avLst/>
            <a:gdLst/>
            <a:ahLst/>
            <a:cxnLst/>
            <a:rect l="l" t="t" r="r" b="b"/>
            <a:pathLst>
              <a:path w="1601625" h="4120042">
                <a:moveTo>
                  <a:pt x="0" y="0"/>
                </a:moveTo>
                <a:lnTo>
                  <a:pt x="1601625" y="0"/>
                </a:lnTo>
                <a:lnTo>
                  <a:pt x="1601625" y="4120043"/>
                </a:lnTo>
                <a:lnTo>
                  <a:pt x="0" y="4120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3108803" y="7476473"/>
            <a:ext cx="2937353" cy="1136737"/>
            <a:chOff x="0" y="0"/>
            <a:chExt cx="2100293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0293" cy="812800"/>
            </a:xfrm>
            <a:custGeom>
              <a:avLst/>
              <a:gdLst/>
              <a:ahLst/>
              <a:cxnLst/>
              <a:rect l="l" t="t" r="r" b="b"/>
              <a:pathLst>
                <a:path w="2100293" h="812800">
                  <a:moveTo>
                    <a:pt x="2100293" y="406400"/>
                  </a:moveTo>
                  <a:lnTo>
                    <a:pt x="1693893" y="0"/>
                  </a:lnTo>
                  <a:lnTo>
                    <a:pt x="169389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693893" y="609600"/>
                  </a:lnTo>
                  <a:lnTo>
                    <a:pt x="1693893" y="812800"/>
                  </a:lnTo>
                  <a:lnTo>
                    <a:pt x="2100293" y="40640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55575"/>
              <a:ext cx="199869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845224" y="1554982"/>
            <a:ext cx="6781278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MQTT Broker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1005330" y="4056113"/>
            <a:ext cx="1265070" cy="909703"/>
            <a:chOff x="0" y="0"/>
            <a:chExt cx="1130313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0313" cy="812800"/>
            </a:xfrm>
            <a:custGeom>
              <a:avLst/>
              <a:gdLst/>
              <a:ahLst/>
              <a:cxnLst/>
              <a:rect l="l" t="t" r="r" b="b"/>
              <a:pathLst>
                <a:path w="1130313" h="812800">
                  <a:moveTo>
                    <a:pt x="1130313" y="406400"/>
                  </a:moveTo>
                  <a:lnTo>
                    <a:pt x="723913" y="0"/>
                  </a:lnTo>
                  <a:lnTo>
                    <a:pt x="72391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23913" y="609600"/>
                  </a:lnTo>
                  <a:lnTo>
                    <a:pt x="723913" y="812800"/>
                  </a:lnTo>
                  <a:lnTo>
                    <a:pt x="1130313" y="406400"/>
                  </a:ln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55575"/>
              <a:ext cx="102871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22783" y="1261038"/>
            <a:ext cx="2430166" cy="2430166"/>
          </a:xfrm>
          <a:custGeom>
            <a:avLst/>
            <a:gdLst/>
            <a:ahLst/>
            <a:cxnLst/>
            <a:rect l="l" t="t" r="r" b="b"/>
            <a:pathLst>
              <a:path w="2430166" h="2430166">
                <a:moveTo>
                  <a:pt x="0" y="0"/>
                </a:moveTo>
                <a:lnTo>
                  <a:pt x="2430166" y="0"/>
                </a:lnTo>
                <a:lnTo>
                  <a:pt x="2430166" y="2430166"/>
                </a:lnTo>
                <a:lnTo>
                  <a:pt x="0" y="2430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818998" y="7454582"/>
            <a:ext cx="6781278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topic : tts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payload : string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34181" y="8009296"/>
            <a:ext cx="2851237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topic : tts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payload : string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6841" y="6637146"/>
            <a:ext cx="6781278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topic : tts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payload : string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92717" y="3830805"/>
            <a:ext cx="766911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스피커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556" y="4370706"/>
            <a:ext cx="6781278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act : mp3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420555" y="5095875"/>
            <a:ext cx="511820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TDTD고딕M"/>
              </a:rPr>
              <a:t>TXT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39494"/>
            <a:ext cx="5163841" cy="5907870"/>
            <a:chOff x="0" y="0"/>
            <a:chExt cx="38560975" cy="44117015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562080" y="2939494"/>
            <a:ext cx="5163841" cy="5907870"/>
            <a:chOff x="0" y="0"/>
            <a:chExt cx="38560975" cy="44117015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140900" y="2939494"/>
            <a:ext cx="5163841" cy="5907870"/>
            <a:chOff x="0" y="0"/>
            <a:chExt cx="38560975" cy="44117015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38416194" cy="43972236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8560973" cy="44117016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7318359" y="3552237"/>
            <a:ext cx="3651281" cy="2734937"/>
          </a:xfrm>
          <a:custGeom>
            <a:avLst/>
            <a:gdLst/>
            <a:ahLst/>
            <a:cxnLst/>
            <a:rect l="l" t="t" r="r" b="b"/>
            <a:pathLst>
              <a:path w="3651281" h="2734937">
                <a:moveTo>
                  <a:pt x="0" y="0"/>
                </a:moveTo>
                <a:lnTo>
                  <a:pt x="3651282" y="0"/>
                </a:lnTo>
                <a:lnTo>
                  <a:pt x="3651282" y="2734937"/>
                </a:lnTo>
                <a:lnTo>
                  <a:pt x="0" y="273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54663" y="3552237"/>
            <a:ext cx="3884783" cy="2633163"/>
          </a:xfrm>
          <a:custGeom>
            <a:avLst/>
            <a:gdLst/>
            <a:ahLst/>
            <a:cxnLst/>
            <a:rect l="l" t="t" r="r" b="b"/>
            <a:pathLst>
              <a:path w="3884783" h="2633163">
                <a:moveTo>
                  <a:pt x="0" y="0"/>
                </a:moveTo>
                <a:lnTo>
                  <a:pt x="3884782" y="0"/>
                </a:lnTo>
                <a:lnTo>
                  <a:pt x="3884782" y="2633163"/>
                </a:lnTo>
                <a:lnTo>
                  <a:pt x="0" y="2633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85" b="-773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49845" y="3552237"/>
            <a:ext cx="4056359" cy="2729047"/>
          </a:xfrm>
          <a:custGeom>
            <a:avLst/>
            <a:gdLst/>
            <a:ahLst/>
            <a:cxnLst/>
            <a:rect l="l" t="t" r="r" b="b"/>
            <a:pathLst>
              <a:path w="4056359" h="2729047">
                <a:moveTo>
                  <a:pt x="0" y="0"/>
                </a:moveTo>
                <a:lnTo>
                  <a:pt x="4056360" y="0"/>
                </a:lnTo>
                <a:lnTo>
                  <a:pt x="4056360" y="2729048"/>
                </a:lnTo>
                <a:lnTo>
                  <a:pt x="0" y="2729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57" b="-1037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37013" y="6490835"/>
            <a:ext cx="3947215" cy="98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TDTD고딕M"/>
              </a:rPr>
              <a:t>초음파 센서</a:t>
            </a: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DTD고딕M"/>
              </a:rPr>
              <a:t>HC-RC04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795" y="7510548"/>
            <a:ext cx="4057650" cy="77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거리 탐지를 위한</a:t>
            </a:r>
          </a:p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초음파 센서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30182" y="1028700"/>
            <a:ext cx="144276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ea typeface="TDTD고딕M"/>
              </a:rPr>
              <a:t>필요한 센서 및 출력 기기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22426" y="6493890"/>
            <a:ext cx="3947215" cy="98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DTD고딕M"/>
                <a:ea typeface="TDTD고딕M"/>
              </a:rPr>
              <a:t>라즈베리파이 v2 8mp</a:t>
            </a: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ea typeface="TDTD고딕M"/>
              </a:rPr>
              <a:t>카메라 모듈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15175" y="7705811"/>
            <a:ext cx="4057650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TDTD고딕M"/>
              </a:rPr>
              <a:t>캠 역할을 위한 카메라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48555" y="6738485"/>
            <a:ext cx="3947215" cy="4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DTD고딕M"/>
                <a:ea typeface="TDTD고딕M"/>
              </a:rPr>
              <a:t>USB 사운드카드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48555" y="7705811"/>
            <a:ext cx="4057650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DTD고딕M"/>
                <a:ea typeface="TDTD고딕M"/>
              </a:rPr>
              <a:t>TTS 음성 녹음 및 재생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480" y="676479"/>
            <a:ext cx="16927040" cy="8934042"/>
            <a:chOff x="0" y="0"/>
            <a:chExt cx="126402652" cy="667149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914340" y="1798312"/>
            <a:ext cx="11894002" cy="669037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01804" y="1084116"/>
            <a:ext cx="2825072" cy="65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3"/>
              </a:lnSpc>
              <a:spcBef>
                <a:spcPct val="0"/>
              </a:spcBef>
            </a:pPr>
            <a:r>
              <a:rPr lang="en-US" sz="3738">
                <a:solidFill>
                  <a:srgbClr val="000000"/>
                </a:solidFill>
                <a:latin typeface="Nanum Gothic Bold"/>
              </a:rPr>
              <a:t>topic : photo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480" y="676479"/>
            <a:ext cx="16927040" cy="8934042"/>
            <a:chOff x="0" y="0"/>
            <a:chExt cx="126402652" cy="667149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828280" y="1839965"/>
            <a:ext cx="12631439" cy="710518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73947" y="1084116"/>
            <a:ext cx="2680786" cy="65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3"/>
              </a:lnSpc>
              <a:spcBef>
                <a:spcPct val="0"/>
              </a:spcBef>
            </a:pPr>
            <a:r>
              <a:rPr lang="en-US" sz="3738">
                <a:solidFill>
                  <a:srgbClr val="000000"/>
                </a:solidFill>
                <a:latin typeface="Nanum Gothic Bold"/>
              </a:rPr>
              <a:t>topic :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480" y="676479"/>
            <a:ext cx="16927040" cy="8934042"/>
            <a:chOff x="0" y="0"/>
            <a:chExt cx="126402652" cy="667149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6829425" y="1028700"/>
            <a:ext cx="46291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90367" y="1084116"/>
            <a:ext cx="2047946" cy="65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3"/>
              </a:lnSpc>
              <a:spcBef>
                <a:spcPct val="0"/>
              </a:spcBef>
            </a:pPr>
            <a:r>
              <a:rPr lang="en-US" sz="3738">
                <a:solidFill>
                  <a:srgbClr val="000000"/>
                </a:solidFill>
                <a:latin typeface="Nanum Gothic Bold"/>
              </a:rPr>
              <a:t>topic : tts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사용자 지정</PresentationFormat>
  <Paragraphs>65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Calibri</vt:lpstr>
      <vt:lpstr>Arial</vt:lpstr>
      <vt:lpstr>Nanum Gothic Bold</vt:lpstr>
      <vt:lpstr>TDTD고딕M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12조 계획서</dc:title>
  <cp:lastModifiedBy>재근 오</cp:lastModifiedBy>
  <cp:revision>2</cp:revision>
  <dcterms:created xsi:type="dcterms:W3CDTF">2006-08-16T00:00:00Z</dcterms:created>
  <dcterms:modified xsi:type="dcterms:W3CDTF">2023-12-11T14:35:42Z</dcterms:modified>
  <dc:identifier>DAFuZZttTu4</dc:identifier>
</cp:coreProperties>
</file>